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Source Code Pro" panose="020B0604020202020204" charset="0"/>
      <p:regular r:id="rId11"/>
      <p:bold r:id="rId12"/>
    </p:embeddedFont>
    <p:embeddedFont>
      <p:font typeface="Amatic SC" panose="020B0604020202020204" charset="-79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Mutation Station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 Boss Rush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Technical Elements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Times New Roman"/>
              <a:buAutoNum type="arabicPeriod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Player Controls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AutoNum type="arabicPeriod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3rd-Person Camera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AutoNum type="arabicPeriod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Opponent AI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AutoNum type="arabicPeriod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Directional audio</a:t>
            </a:r>
          </a:p>
          <a:p>
            <a:pPr marL="457200" lvl="0" indent="-228600" rtl="0">
              <a:spcBef>
                <a:spcPts val="0"/>
              </a:spcBef>
              <a:buFont typeface="Times New Roman"/>
              <a:buAutoNum type="arabicPeriod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Modified Space Physics</a:t>
            </a:r>
          </a:p>
          <a:p>
            <a:pPr marL="457200" lvl="0" indent="-228600">
              <a:spcBef>
                <a:spcPts val="0"/>
              </a:spcBef>
              <a:buFont typeface="Times New Roman"/>
              <a:buAutoNum type="arabicPeriod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Randomized Boss Order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Player Controls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WASD Movement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Sprint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Crouch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Jetpacking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Grappling Hook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Laser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Drill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3rd Person Camera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Over the shoulder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Player controlled with mouse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Opponent AI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Senses and charges player</a:t>
            </a:r>
          </a:p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Attacks the player with two different attacks</a:t>
            </a:r>
          </a:p>
          <a:p>
            <a:pPr marL="971550" lvl="1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Raycasted laser</a:t>
            </a:r>
          </a:p>
          <a:p>
            <a:pPr marL="9715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Melee drill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Directional Audio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Basic audio implemented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Modified Space Physics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May be added in future versions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Randomized Boss Order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Not done for technical milestone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</Words>
  <Application>Microsoft Office PowerPoint</Application>
  <PresentationFormat>On-screen Show (16:9)</PresentationFormat>
  <Paragraphs>31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Source Code Pro</vt:lpstr>
      <vt:lpstr>Arial</vt:lpstr>
      <vt:lpstr>Times New Roman</vt:lpstr>
      <vt:lpstr>Amatic SC</vt:lpstr>
      <vt:lpstr>beach-day</vt:lpstr>
      <vt:lpstr>Mutation Station</vt:lpstr>
      <vt:lpstr>Technical Elements</vt:lpstr>
      <vt:lpstr>Player Controls</vt:lpstr>
      <vt:lpstr>3rd Person Camera</vt:lpstr>
      <vt:lpstr>Opponent AI</vt:lpstr>
      <vt:lpstr>Directional Audio</vt:lpstr>
      <vt:lpstr>Modified Space Physics</vt:lpstr>
      <vt:lpstr>Randomized Boss Order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Mutation Station</dc:title>
  <cp:lastModifiedBy>Nick</cp:lastModifiedBy>
  <cp:revision>1</cp:revision>
  <dcterms:modified xsi:type="dcterms:W3CDTF">2017-04-12T21:58:37Z</dcterms:modified>
</cp:coreProperties>
</file>